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9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0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275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67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474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141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65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274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85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403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133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75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FFA5B-6008-4B5D-AFA1-D448F3FDDFDB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2FC3C-3785-4440-9585-3BB73B7240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699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emf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380481"/>
            <a:ext cx="11935639" cy="175432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Итоги реализаци</a:t>
            </a:r>
            <a:r>
              <a:rPr lang="ru-RU" sz="5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и проекта «100 </a:t>
            </a:r>
            <a:r>
              <a:rPr lang="ru-RU" sz="54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ш</a:t>
            </a:r>
            <a:r>
              <a:rPr lang="ru-RU" sz="5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кол»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п</a:t>
            </a:r>
            <a:r>
              <a:rPr lang="ru-RU" sz="54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о МБОУ «СОШ №53» </a:t>
            </a:r>
            <a:endParaRPr lang="ru-RU" sz="5400" b="1" cap="none" spc="0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51369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0749" y="362416"/>
            <a:ext cx="1123051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100% выполнена работа по поставке и оборудования, оплата </a:t>
            </a:r>
          </a:p>
          <a:p>
            <a:pPr algn="ctr"/>
            <a:r>
              <a:rPr lang="ru-RU" sz="32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п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роизведена в сумме 219 735.62 руб.</a:t>
            </a:r>
            <a:endParaRPr lang="ru-RU" sz="3200" b="1" cap="none" spc="0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49" y="2217867"/>
            <a:ext cx="3173313" cy="43194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343" y="2217867"/>
            <a:ext cx="3173313" cy="43194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71" y="2217867"/>
            <a:ext cx="3173313" cy="43194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6453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300041"/>
            <a:ext cx="12191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МБОУ «СОШ №53» заключили договор №029 от 07.11.18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с ИП Абдурагимовым Тамерланом </a:t>
            </a:r>
            <a:r>
              <a:rPr lang="ru-RU" sz="3200" b="1" cap="none" spc="0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Абдурагимовичем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на установку системы видеонаблюдения.</a:t>
            </a:r>
            <a:endParaRPr lang="ru-RU" sz="4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04" y="2511188"/>
            <a:ext cx="3171124" cy="43612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642" y="2511188"/>
            <a:ext cx="3160642" cy="4346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5604"/>
            <a:ext cx="3160642" cy="4346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146" y="2511188"/>
            <a:ext cx="2870873" cy="419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52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5907" y="362416"/>
            <a:ext cx="119802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100% выполнена работа по установке системы видеонаблюдения</a:t>
            </a:r>
          </a:p>
          <a:p>
            <a:pPr algn="ctr"/>
            <a:r>
              <a:rPr lang="ru-RU" sz="32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п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о периметру школы и внутри здания,</a:t>
            </a:r>
            <a:endParaRPr lang="ru-RU" sz="3200" b="1" cap="none" spc="0" dirty="0" smtClean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оплата 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произведена в сумме 192 955 руб.</a:t>
            </a:r>
            <a:endParaRPr lang="ru-RU" sz="3200" b="1" cap="none" spc="0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653" y="4292910"/>
            <a:ext cx="2948934" cy="23448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6" t="24875" r="19036" b="27164"/>
          <a:stretch/>
        </p:blipFill>
        <p:spPr>
          <a:xfrm>
            <a:off x="147011" y="1949971"/>
            <a:ext cx="2743200" cy="2552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6" t="29254" r="17971" b="20995"/>
          <a:stretch/>
        </p:blipFill>
        <p:spPr>
          <a:xfrm>
            <a:off x="140187" y="3934937"/>
            <a:ext cx="2756848" cy="27027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828" y="2011139"/>
            <a:ext cx="2955758" cy="22817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1" t="18506" r="11860" b="14031"/>
          <a:stretch/>
        </p:blipFill>
        <p:spPr>
          <a:xfrm>
            <a:off x="3037222" y="2011138"/>
            <a:ext cx="5704764" cy="462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761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00041"/>
            <a:ext cx="121919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МБОУ «СОШ №53» заключили договора 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№Р/173-18 от 19.11.18</a:t>
            </a:r>
            <a:r>
              <a:rPr lang="en-US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;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№Р/154-18 от 07.11.18 г 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с ООО «</a:t>
            </a:r>
            <a:r>
              <a:rPr lang="ru-RU" sz="3200" b="1" cap="none" spc="0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Спецавтоматика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»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и договор 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№Р/115-18 от 13.11.18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, </a:t>
            </a:r>
          </a:p>
          <a:p>
            <a:pPr algn="ctr"/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с ООО «</a:t>
            </a:r>
            <a:r>
              <a:rPr lang="ru-RU" sz="32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СинТет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», на выполнение работы по текущему ремонту</a:t>
            </a:r>
          </a:p>
          <a:p>
            <a:pPr algn="ctr"/>
            <a:r>
              <a:rPr lang="ru-RU" sz="32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с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анитарного узла.</a:t>
            </a:r>
            <a:endParaRPr lang="ru-RU" sz="32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768" y="2319014"/>
            <a:ext cx="3438501" cy="43604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3" y="2319014"/>
            <a:ext cx="3438500" cy="43604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386" y="2854586"/>
            <a:ext cx="3253011" cy="44738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513" y="2854586"/>
            <a:ext cx="3253010" cy="447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35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3665" y="239586"/>
            <a:ext cx="1120467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100% выполнена работа по реконструкции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и пристройке санитарного узла на общую сумму 643 670 р. </a:t>
            </a:r>
            <a:endParaRPr lang="ru-RU" sz="3200" b="1" cap="none" spc="0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3" y="1389725"/>
            <a:ext cx="3097114" cy="38281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29" r="35573"/>
          <a:stretch/>
        </p:blipFill>
        <p:spPr>
          <a:xfrm>
            <a:off x="2390349" y="2862402"/>
            <a:ext cx="3495248" cy="38281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5" r="28545" b="35634"/>
          <a:stretch/>
        </p:blipFill>
        <p:spPr>
          <a:xfrm>
            <a:off x="5487462" y="1389725"/>
            <a:ext cx="3248575" cy="35313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5" r="13635"/>
          <a:stretch/>
        </p:blipFill>
        <p:spPr>
          <a:xfrm>
            <a:off x="8681895" y="2862402"/>
            <a:ext cx="3234520" cy="38281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893118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04562"/>
            <a:ext cx="12191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                  Между </a:t>
            </a:r>
            <a:r>
              <a:rPr lang="ru-RU" sz="24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МБОУ «СОШ №53» 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в лице директора </a:t>
            </a:r>
            <a:r>
              <a:rPr lang="ru-RU" sz="24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Ахмедхановой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Б.А. и  </a:t>
            </a:r>
          </a:p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ООО «</a:t>
            </a:r>
            <a:r>
              <a:rPr lang="ru-RU" sz="24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Спецстройпроектмонтаж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» в лице генерального директора </a:t>
            </a:r>
            <a:r>
              <a:rPr lang="ru-RU" sz="24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Муртазалиева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Т.Ш.</a:t>
            </a:r>
          </a:p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был  заключен договор  на пожертвования  № МТ53/12 – 18 от 4.12.18 </a:t>
            </a:r>
          </a:p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на общую сумму 200 000 р. </a:t>
            </a:r>
          </a:p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Были проведены следующие виды работ:</a:t>
            </a:r>
          </a:p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1.Разработка рабочей документации по АПС.</a:t>
            </a:r>
          </a:p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2. Установка системы мониторинга АПС.</a:t>
            </a:r>
          </a:p>
          <a:p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3.Обслуживание системы АПС.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933" y="2634017"/>
            <a:ext cx="3071330" cy="42239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264" y="1413083"/>
            <a:ext cx="3537736" cy="486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42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463" y="2043554"/>
            <a:ext cx="3123061" cy="44186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04562"/>
            <a:ext cx="121919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                  Между </a:t>
            </a:r>
            <a:r>
              <a:rPr lang="ru-RU" sz="24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МБОУ «СОШ №53» 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в лице директора </a:t>
            </a:r>
            <a:r>
              <a:rPr lang="ru-RU" sz="24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Ахмедхановой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Б.А. и  </a:t>
            </a:r>
          </a:p>
          <a:p>
            <a:pPr algn="just"/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ООО «</a:t>
            </a:r>
            <a:r>
              <a:rPr lang="ru-RU" sz="24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СинТет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» в лице генерального директора </a:t>
            </a:r>
            <a:r>
              <a:rPr lang="ru-RU" sz="2400" b="1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Абуков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Р.Х.</a:t>
            </a:r>
          </a:p>
          <a:p>
            <a:pPr algn="just"/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был  заключен договор  на пожертвования  № 16 от 06.11.18г.</a:t>
            </a:r>
          </a:p>
          <a:p>
            <a:pPr algn="just"/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на общую сумму 100 000 р. для осуществления ремонтных работ по строительству библиотеки.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525" y="2043555"/>
            <a:ext cx="4476461" cy="44186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73" y="2043554"/>
            <a:ext cx="4321791" cy="441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647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04562"/>
            <a:ext cx="1219199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                  Администрация и весь педагогический коллектив МБОУ «СОШ №53» выражает огромную благодарность и признательность организаторам реализации проекта «100 школ Дагестана», Президенту Республики Дагестан Васильеву В.А., Министру образования и науки Омаровой У.А. и начальнику МКУ «Управление образования» Мансурову Т.М. Считаем, что подобные проекту имеют важное значение для улучшения материально-технического состояния школы. А так же благодарим наших меценатов за оказанную помощь и поддержку. </a:t>
            </a:r>
            <a:endParaRPr lang="ru-RU" sz="2400" b="1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</a:endParaRPr>
          </a:p>
          <a:p>
            <a:pPr algn="just"/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                 Так как в школе 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еще остались нерешенные проблемы (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отсутствует актовый зал, столовая, спортивный зал) </a:t>
            </a:r>
            <a:r>
              <a:rPr lang="ru-RU" sz="24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н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адеемся что в 2019 году наша школа войдет в проект «150 школ 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Дагестана</a:t>
            </a:r>
            <a:r>
              <a:rPr lang="ru-RU" sz="2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2101755" y="4446825"/>
            <a:ext cx="1463722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                 Огромное спасибо организаторам проекта «100 школ» </a:t>
            </a:r>
          </a:p>
        </p:txBody>
      </p:sp>
    </p:spTree>
    <p:extLst>
      <p:ext uri="{BB962C8B-B14F-4D97-AF65-F5344CB8AC3E}">
        <p14:creationId xmlns:p14="http://schemas.microsoft.com/office/powerpoint/2010/main" val="2852746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307" y="245660"/>
            <a:ext cx="113139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На основании распоряжения Администрации городского округа с внутригородским делением «город Махачкала» от 26 сентября 2018 года №694-р, и протокола совещания №51.01-ПС-23230/18 от 24.09.2018 года, по вопросу реализации проектов инициатив муниципальных образований РД, направленных на повышение качества предоставления образовательных услуг, наша школа вошла в проект «100 школ».</a:t>
            </a:r>
          </a:p>
          <a:p>
            <a:r>
              <a:rPr lang="ru-RU" dirty="0" smtClean="0"/>
              <a:t>В рамках реализации проекта «100 школ» по МБОУ «СОШ №53» были включены следующие виды работ:</a:t>
            </a:r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59307" y="3616009"/>
            <a:ext cx="40480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Огнезащитная обработка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115" y="2068673"/>
            <a:ext cx="1806413" cy="14786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892665" y="3616009"/>
            <a:ext cx="24066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Установка АПС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262" y="1999986"/>
            <a:ext cx="2215490" cy="154733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166657" y="3616009"/>
            <a:ext cx="315804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Установка системы 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видеонаблюдения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088" y="1999986"/>
            <a:ext cx="2153182" cy="161602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37731" y="5900204"/>
            <a:ext cx="36459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Закупка оборудования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00413" y="5923627"/>
            <a:ext cx="46033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Текущий ремонт помещений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9" y="4532253"/>
            <a:ext cx="2473956" cy="139955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953" y="4532253"/>
            <a:ext cx="2116713" cy="139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5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100515" y="183192"/>
            <a:ext cx="7990970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Нормативные документы</a:t>
            </a:r>
            <a:endParaRPr lang="ru-RU" sz="5400" b="1" cap="none" spc="0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4" y="1276095"/>
            <a:ext cx="3280306" cy="45113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515" y="1276096"/>
            <a:ext cx="3452674" cy="45250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467" y="1289714"/>
            <a:ext cx="3435065" cy="45113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850" y="1273126"/>
            <a:ext cx="3135146" cy="45279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740" y="1262477"/>
            <a:ext cx="3435065" cy="45250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2328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53565" y="272955"/>
            <a:ext cx="12345565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МБОУ «СОШ №53» заключили договор с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ООО « Пожарный аудит» по 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договору №03-20-09/18-4, были выполнены работы по огнезащитной обработке.</a:t>
            </a:r>
          </a:p>
          <a:p>
            <a:pPr algn="ctr"/>
            <a:endParaRPr lang="ru-RU" sz="4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75" y="2243749"/>
            <a:ext cx="2246199" cy="34522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596" y="2235741"/>
            <a:ext cx="2156733" cy="34522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372" y="2212462"/>
            <a:ext cx="2164941" cy="34755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313" y="2243749"/>
            <a:ext cx="2291519" cy="34442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78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98741" y="2605822"/>
            <a:ext cx="4017612" cy="52553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135754" y="2672398"/>
            <a:ext cx="3779848" cy="51221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30861" y="-722909"/>
            <a:ext cx="4091503" cy="51759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9922" y="-73263"/>
            <a:ext cx="3508372" cy="41029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5212" y="-143373"/>
            <a:ext cx="3481118" cy="42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0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65" y="1805427"/>
            <a:ext cx="3573195" cy="18866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84" y="1741152"/>
            <a:ext cx="3723251" cy="1820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88" y="3902400"/>
            <a:ext cx="4747984" cy="26960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831" y="3873034"/>
            <a:ext cx="4750919" cy="2725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983528" y="34870"/>
            <a:ext cx="8224944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100% выполнена работа по огнезащитной </a:t>
            </a:r>
          </a:p>
          <a:p>
            <a:pPr algn="ctr"/>
            <a:r>
              <a:rPr lang="ru-RU" sz="32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о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бработке деревянных конструкций, оплата </a:t>
            </a:r>
          </a:p>
          <a:p>
            <a:pPr algn="ctr"/>
            <a:r>
              <a:rPr lang="ru-RU" sz="32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п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роизведена </a:t>
            </a:r>
          </a:p>
          <a:p>
            <a:pPr algn="ctr"/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в сумме 15 544 руб.</a:t>
            </a:r>
            <a:endParaRPr lang="ru-RU" sz="3200" b="1" cap="none" spc="0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43878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00041"/>
            <a:ext cx="12191999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МБОУ «СОШ №53» заключили договор с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ООО « Пожарный аудит» по 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договору М-01-09/18-13, были выполнены работы по монтажу и накладке системы пожарной сигнализации и оповещения при пожаре.</a:t>
            </a:r>
          </a:p>
          <a:p>
            <a:pPr algn="ctr"/>
            <a:endParaRPr lang="ru-RU" sz="4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01" y="2483892"/>
            <a:ext cx="2573872" cy="4374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90422" y="4102858"/>
            <a:ext cx="2055420" cy="31847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729" y="2499813"/>
            <a:ext cx="2770496" cy="41435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79" y="2496772"/>
            <a:ext cx="2620010" cy="43741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494" y="2496772"/>
            <a:ext cx="2257713" cy="43612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746" y="2483891"/>
            <a:ext cx="3184772" cy="208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60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4137" y="34870"/>
            <a:ext cx="111237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100% выполнена работа по монтажу и накладке системы ПС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и оповещения при пожаре, оплата </a:t>
            </a:r>
          </a:p>
          <a:p>
            <a:pPr algn="ctr"/>
            <a:r>
              <a:rPr lang="ru-RU" sz="3200" b="1" dirty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п</a:t>
            </a:r>
            <a:r>
              <a:rPr lang="ru-RU" sz="3200" b="1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</a:rPr>
              <a:t>роизведена в сумме 250 759 руб.</a:t>
            </a:r>
            <a:endParaRPr lang="ru-RU" sz="3200" b="1" cap="none" spc="0" dirty="0">
              <a:ln w="222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2" y="1754116"/>
            <a:ext cx="3713870" cy="2000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2" y="3904083"/>
            <a:ext cx="3713870" cy="2546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356" y="1720695"/>
            <a:ext cx="3347891" cy="2000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57" y="1720695"/>
            <a:ext cx="3810184" cy="2000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356" y="3904084"/>
            <a:ext cx="3347891" cy="2524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57" y="3904084"/>
            <a:ext cx="3810184" cy="2524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803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300041"/>
            <a:ext cx="12191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МБОУ «СОШ №53» заключили договор №029/1 от 20.11.18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с ИП Абдурагимовым Тамерланом </a:t>
            </a:r>
            <a:r>
              <a:rPr lang="ru-RU" sz="3200" b="1" cap="none" spc="0" dirty="0" err="1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Абдурагимовичем</a:t>
            </a:r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 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на поставку оборудования.</a:t>
            </a:r>
            <a:endParaRPr lang="ru-RU" sz="44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504" y="2511188"/>
            <a:ext cx="3171124" cy="43612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642" y="2511188"/>
            <a:ext cx="3160642" cy="43468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5604"/>
            <a:ext cx="3160642" cy="43468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146" y="2511188"/>
            <a:ext cx="2870873" cy="419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1630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592</Words>
  <Application>Microsoft Office PowerPoint</Application>
  <PresentationFormat>Широкоэкранный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R517</dc:creator>
  <cp:lastModifiedBy>R517</cp:lastModifiedBy>
  <cp:revision>22</cp:revision>
  <dcterms:created xsi:type="dcterms:W3CDTF">2018-12-27T06:40:05Z</dcterms:created>
  <dcterms:modified xsi:type="dcterms:W3CDTF">2018-12-27T10:07:53Z</dcterms:modified>
</cp:coreProperties>
</file>